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268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8358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85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996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638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16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827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064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712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266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503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9A7C-147C-4E1F-A3CB-8276C6026F67}" type="datetimeFigureOut">
              <a:rPr lang="ca-ES" smtClean="0"/>
              <a:t>4/7/2017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6D50-1DC4-4DD4-9674-D80889617E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041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529839" y="350378"/>
            <a:ext cx="2016808" cy="1914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9600" dirty="0" smtClean="0">
                <a:solidFill>
                  <a:schemeClr val="bg1"/>
                </a:solidFill>
              </a:rPr>
              <a:t>FS</a:t>
            </a:r>
            <a:endParaRPr lang="ca-ES" sz="9600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794475" y="984340"/>
            <a:ext cx="4120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smtClean="0"/>
              <a:t>FRANCESC SEMPERE </a:t>
            </a:r>
            <a:endParaRPr lang="ca-ES" sz="3600" dirty="0"/>
          </a:p>
        </p:txBody>
      </p:sp>
    </p:spTree>
    <p:extLst>
      <p:ext uri="{BB962C8B-B14F-4D97-AF65-F5344CB8AC3E}">
        <p14:creationId xmlns:p14="http://schemas.microsoft.com/office/powerpoint/2010/main" val="1869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</cp:revision>
  <dcterms:created xsi:type="dcterms:W3CDTF">2017-06-29T08:36:38Z</dcterms:created>
  <dcterms:modified xsi:type="dcterms:W3CDTF">2017-07-04T08:21:04Z</dcterms:modified>
</cp:coreProperties>
</file>