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3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682688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835844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468555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20996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663806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121632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398279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11064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9571247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40926612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85037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ca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ca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C49A7C-147C-4E1F-A3CB-8276C6026F67}" type="datetimeFigureOut">
              <a:rPr lang="ca-ES" smtClean="0"/>
              <a:t>4/7/2017</a:t>
            </a:fld>
            <a:endParaRPr lang="ca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96D50-1DC4-4DD4-9674-D80889617EDA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5041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a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e 3"/>
          <p:cNvSpPr/>
          <p:nvPr/>
        </p:nvSpPr>
        <p:spPr>
          <a:xfrm>
            <a:off x="529839" y="350378"/>
            <a:ext cx="2016808" cy="191425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9600" dirty="0" smtClean="0">
                <a:solidFill>
                  <a:schemeClr val="bg1"/>
                </a:solidFill>
              </a:rPr>
              <a:t>FS</a:t>
            </a:r>
            <a:endParaRPr lang="ca-ES" sz="9600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2794475" y="984340"/>
            <a:ext cx="41203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a-ES" sz="3600" dirty="0" smtClean="0"/>
              <a:t>FRANCESC SEMPERE </a:t>
            </a:r>
            <a:endParaRPr lang="ca-ES" sz="3600" dirty="0"/>
          </a:p>
        </p:txBody>
      </p:sp>
    </p:spTree>
    <p:extLst>
      <p:ext uri="{BB962C8B-B14F-4D97-AF65-F5344CB8AC3E}">
        <p14:creationId xmlns:p14="http://schemas.microsoft.com/office/powerpoint/2010/main" val="18697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HP</dc:creator>
  <cp:lastModifiedBy>HP</cp:lastModifiedBy>
  <cp:revision>3</cp:revision>
  <dcterms:created xsi:type="dcterms:W3CDTF">2017-06-29T08:36:38Z</dcterms:created>
  <dcterms:modified xsi:type="dcterms:W3CDTF">2017-07-04T08:21:04Z</dcterms:modified>
</cp:coreProperties>
</file>